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8" r:id="rId2"/>
  </p:sldIdLst>
  <p:sldSz cx="9601200" cy="12801600" type="A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46" d="100"/>
          <a:sy n="46" d="100"/>
        </p:scale>
        <p:origin x="2237" y="62"/>
      </p:cViewPr>
      <p:guideLst>
        <p:guide orient="horz" pos="4032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3CB77-92AB-4C77-889E-F60848164F1E}" type="datetimeFigureOut">
              <a:rPr lang="sv-SE" smtClean="0"/>
              <a:pPr/>
              <a:t>2021-10-15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1425"/>
            <a:ext cx="2511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1D599-AA72-4E87-B7B8-ADF7997B368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287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sv-SE"/>
              <a:t>Klicka om du vill redigera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8C27-80D4-4354-8971-32E0153ABFC6}" type="datetimeFigureOut">
              <a:rPr lang="sv-SE" smtClean="0"/>
              <a:pPr/>
              <a:t>2021-10-15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DB9E-2EEA-4413-B745-DC44D14B921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300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8C27-80D4-4354-8971-32E0153ABFC6}" type="datetimeFigureOut">
              <a:rPr lang="sv-SE" smtClean="0"/>
              <a:pPr/>
              <a:t>2021-10-15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DB9E-2EEA-4413-B745-DC44D14B921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888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8C27-80D4-4354-8971-32E0153ABFC6}" type="datetimeFigureOut">
              <a:rPr lang="sv-SE" smtClean="0"/>
              <a:pPr/>
              <a:t>2021-10-15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DB9E-2EEA-4413-B745-DC44D14B921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6862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8C27-80D4-4354-8971-32E0153ABFC6}" type="datetimeFigureOut">
              <a:rPr lang="sv-SE" smtClean="0"/>
              <a:pPr/>
              <a:t>2021-10-15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DB9E-2EEA-4413-B745-DC44D14B921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723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8C27-80D4-4354-8971-32E0153ABFC6}" type="datetimeFigureOut">
              <a:rPr lang="sv-SE" smtClean="0"/>
              <a:pPr/>
              <a:t>2021-10-15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DB9E-2EEA-4413-B745-DC44D14B921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142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8C27-80D4-4354-8971-32E0153ABFC6}" type="datetimeFigureOut">
              <a:rPr lang="sv-SE" smtClean="0"/>
              <a:pPr/>
              <a:t>2021-10-15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DB9E-2EEA-4413-B745-DC44D14B921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362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8C27-80D4-4354-8971-32E0153ABFC6}" type="datetimeFigureOut">
              <a:rPr lang="sv-SE" smtClean="0"/>
              <a:pPr/>
              <a:t>2021-10-15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DB9E-2EEA-4413-B745-DC44D14B921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479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8C27-80D4-4354-8971-32E0153ABFC6}" type="datetimeFigureOut">
              <a:rPr lang="sv-SE" smtClean="0"/>
              <a:pPr/>
              <a:t>2021-10-15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DB9E-2EEA-4413-B745-DC44D14B921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858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8C27-80D4-4354-8971-32E0153ABFC6}" type="datetimeFigureOut">
              <a:rPr lang="sv-SE" smtClean="0"/>
              <a:pPr/>
              <a:t>2021-10-15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DB9E-2EEA-4413-B745-DC44D14B921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700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8C27-80D4-4354-8971-32E0153ABFC6}" type="datetimeFigureOut">
              <a:rPr lang="sv-SE" smtClean="0"/>
              <a:pPr/>
              <a:t>2021-10-15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DB9E-2EEA-4413-B745-DC44D14B921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9848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8C27-80D4-4354-8971-32E0153ABFC6}" type="datetimeFigureOut">
              <a:rPr lang="sv-SE" smtClean="0"/>
              <a:pPr/>
              <a:t>2021-10-15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DB9E-2EEA-4413-B745-DC44D14B921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9738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38C27-80D4-4354-8971-32E0153ABFC6}" type="datetimeFigureOut">
              <a:rPr lang="sv-SE" smtClean="0"/>
              <a:pPr/>
              <a:t>2021-10-15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BDB9E-2EEA-4413-B745-DC44D14B921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56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innehåll 4"/>
          <p:cNvSpPr>
            <a:spLocks noGrp="1"/>
          </p:cNvSpPr>
          <p:nvPr>
            <p:ph idx="1"/>
          </p:nvPr>
        </p:nvSpPr>
        <p:spPr>
          <a:xfrm>
            <a:off x="0" y="821345"/>
            <a:ext cx="9601200" cy="38708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v-SE" sz="4400" dirty="0"/>
              <a:t>Välkomna till </a:t>
            </a:r>
          </a:p>
          <a:p>
            <a:pPr marL="0" indent="0" algn="ctr">
              <a:buNone/>
            </a:pPr>
            <a:r>
              <a:rPr lang="sv-SE" sz="6000" dirty="0"/>
              <a:t>FOTOUTSTÄLLNING</a:t>
            </a:r>
            <a:br>
              <a:rPr lang="sv-SE" sz="4400" dirty="0"/>
            </a:br>
            <a:r>
              <a:rPr lang="sv-SE" sz="4400" dirty="0"/>
              <a:t>2021 med </a:t>
            </a:r>
            <a:br>
              <a:rPr lang="sv-SE" sz="4400" dirty="0"/>
            </a:br>
            <a:r>
              <a:rPr lang="sv-SE" sz="4400" dirty="0"/>
              <a:t>Region Stockholms fotoklubb </a:t>
            </a:r>
            <a:br>
              <a:rPr lang="sv-SE" sz="4400" dirty="0"/>
            </a:br>
            <a:r>
              <a:rPr lang="sv-SE" sz="3200" dirty="0"/>
              <a:t>Tema: Fotoglädje</a:t>
            </a:r>
            <a:br>
              <a:rPr lang="sv-SE" sz="4400" dirty="0"/>
            </a:br>
            <a:br>
              <a:rPr lang="sv-SE" sz="4400" dirty="0"/>
            </a:br>
            <a:endParaRPr lang="sv-SE" sz="4400" dirty="0"/>
          </a:p>
          <a:p>
            <a:pPr marL="0" indent="0" algn="ctr">
              <a:buNone/>
            </a:pPr>
            <a:endParaRPr lang="sv-SE" sz="3200" dirty="0"/>
          </a:p>
        </p:txBody>
      </p:sp>
      <p:sp>
        <p:nvSpPr>
          <p:cNvPr id="12" name="Rubrik 3"/>
          <p:cNvSpPr>
            <a:spLocks noGrp="1"/>
          </p:cNvSpPr>
          <p:nvPr>
            <p:ph type="title"/>
          </p:nvPr>
        </p:nvSpPr>
        <p:spPr>
          <a:xfrm>
            <a:off x="1378528" y="4097366"/>
            <a:ext cx="6844144" cy="3583594"/>
          </a:xfrm>
        </p:spPr>
        <p:txBody>
          <a:bodyPr>
            <a:normAutofit fontScale="90000"/>
          </a:bodyPr>
          <a:lstStyle/>
          <a:p>
            <a:pPr algn="ctr"/>
            <a:br>
              <a:rPr lang="sv-SE" b="1" dirty="0"/>
            </a:br>
            <a:br>
              <a:rPr lang="sv-SE" b="1" dirty="0"/>
            </a:br>
            <a:r>
              <a:rPr lang="sv-SE" b="1" dirty="0"/>
              <a:t>Timmermansgården </a:t>
            </a:r>
            <a:br>
              <a:rPr lang="sv-SE" b="1" dirty="0"/>
            </a:br>
            <a:r>
              <a:rPr lang="sv-SE" sz="3600" b="1" dirty="0"/>
              <a:t>Timmermansgatan 46 </a:t>
            </a:r>
            <a:br>
              <a:rPr lang="sv-SE" sz="3600" b="1" dirty="0"/>
            </a:br>
            <a:r>
              <a:rPr lang="sv-SE" sz="2700" b="1" dirty="0">
                <a:solidFill>
                  <a:srgbClr val="FF0000"/>
                </a:solidFill>
              </a:rPr>
              <a:t>Bakom Södra station</a:t>
            </a:r>
            <a:br>
              <a:rPr lang="sv-SE" b="1" dirty="0"/>
            </a:br>
            <a:r>
              <a:rPr lang="sv-SE" b="1" dirty="0"/>
              <a:t>Lördag 13/11 kl. 11-16 </a:t>
            </a:r>
            <a:br>
              <a:rPr lang="sv-SE" b="1" dirty="0"/>
            </a:br>
            <a:r>
              <a:rPr lang="sv-SE" b="1" dirty="0"/>
              <a:t>Söndag 14/11 kl. 11-16</a:t>
            </a:r>
            <a:br>
              <a:rPr lang="sv-SE" b="1" dirty="0"/>
            </a:br>
            <a:r>
              <a:rPr lang="sv-SE" sz="2700" b="1" dirty="0">
                <a:solidFill>
                  <a:srgbClr val="FF0000"/>
                </a:solidFill>
              </a:rPr>
              <a:t>info: www.sliffoto.se</a:t>
            </a:r>
            <a:br>
              <a:rPr lang="sv-SE" b="1" dirty="0"/>
            </a:br>
            <a:br>
              <a:rPr lang="sv-SE" b="1" dirty="0"/>
            </a:br>
            <a:endParaRPr lang="sv-SE" b="1" dirty="0"/>
          </a:p>
        </p:txBody>
      </p:sp>
      <p:pic>
        <p:nvPicPr>
          <p:cNvPr id="4" name="Bildobjekt 3" descr="En bild som visar person&#10;&#10;Automatiskt genererad beskrivning">
            <a:extLst>
              <a:ext uri="{FF2B5EF4-FFF2-40B4-BE49-F238E27FC236}">
                <a16:creationId xmlns:a16="http://schemas.microsoft.com/office/drawing/2014/main" id="{98BF8ED9-5560-47A3-BEA7-2F4AC3989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28" y="7968260"/>
            <a:ext cx="3331030" cy="1971731"/>
          </a:xfrm>
          <a:prstGeom prst="rect">
            <a:avLst/>
          </a:prstGeom>
        </p:spPr>
      </p:pic>
      <p:pic>
        <p:nvPicPr>
          <p:cNvPr id="8" name="Bildobjekt 7" descr="En bild som visar gräs, svamp, utomhus, skivlingar&#10;&#10;Automatiskt genererad beskrivning">
            <a:extLst>
              <a:ext uri="{FF2B5EF4-FFF2-40B4-BE49-F238E27FC236}">
                <a16:creationId xmlns:a16="http://schemas.microsoft.com/office/drawing/2014/main" id="{E959DFF1-A933-4B86-870A-66F30FB00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968260"/>
            <a:ext cx="3374967" cy="1971732"/>
          </a:xfrm>
          <a:prstGeom prst="rect">
            <a:avLst/>
          </a:prstGeom>
        </p:spPr>
      </p:pic>
      <p:pic>
        <p:nvPicPr>
          <p:cNvPr id="11" name="Bildobjekt 10" descr="En bild som visar träd, utomhus, växt, park&#10;&#10;Automatiskt genererad beskrivning">
            <a:extLst>
              <a:ext uri="{FF2B5EF4-FFF2-40B4-BE49-F238E27FC236}">
                <a16:creationId xmlns:a16="http://schemas.microsoft.com/office/drawing/2014/main" id="{044D2E38-AB29-4ACF-8C99-CFF0311DA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29" y="10008523"/>
            <a:ext cx="3331029" cy="1971732"/>
          </a:xfrm>
          <a:prstGeom prst="rect">
            <a:avLst/>
          </a:prstGeom>
        </p:spPr>
      </p:pic>
      <p:pic>
        <p:nvPicPr>
          <p:cNvPr id="16" name="Bildobjekt 15" descr="En bild som visar person, personer, flera, folksamling&#10;&#10;Automatiskt genererad beskrivning">
            <a:extLst>
              <a:ext uri="{FF2B5EF4-FFF2-40B4-BE49-F238E27FC236}">
                <a16:creationId xmlns:a16="http://schemas.microsoft.com/office/drawing/2014/main" id="{0334A7FC-4692-4783-AA8B-D03608027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008523"/>
            <a:ext cx="3392780" cy="1988357"/>
          </a:xfrm>
          <a:prstGeom prst="rect">
            <a:avLst/>
          </a:prstGeom>
        </p:spPr>
      </p:pic>
      <p:sp>
        <p:nvSpPr>
          <p:cNvPr id="2" name="Pratbubbla: oval 1">
            <a:extLst>
              <a:ext uri="{FF2B5EF4-FFF2-40B4-BE49-F238E27FC236}">
                <a16:creationId xmlns:a16="http://schemas.microsoft.com/office/drawing/2014/main" id="{1FA81AAF-A9DE-483E-BE1A-1A5BB214E9E8}"/>
              </a:ext>
            </a:extLst>
          </p:cNvPr>
          <p:cNvSpPr/>
          <p:nvPr/>
        </p:nvSpPr>
        <p:spPr>
          <a:xfrm>
            <a:off x="7198821" y="964276"/>
            <a:ext cx="1662546" cy="612648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rgbClr val="FF0000"/>
                </a:solidFill>
              </a:rPr>
              <a:t>Gratis</a:t>
            </a:r>
          </a:p>
        </p:txBody>
      </p:sp>
    </p:spTree>
    <p:extLst>
      <p:ext uri="{BB962C8B-B14F-4D97-AF65-F5344CB8AC3E}">
        <p14:creationId xmlns:p14="http://schemas.microsoft.com/office/powerpoint/2010/main" val="2856565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</TotalTime>
  <Words>49</Words>
  <Application>Microsoft Office PowerPoint</Application>
  <PresentationFormat>A3 (297 x 420 mm)</PresentationFormat>
  <Paragraphs>4</Paragraphs>
  <Slides>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Office-tema</vt:lpstr>
      <vt:lpstr>  Timmermansgården  Timmermansgatan 46  Bakom Södra station Lördag 13/11 kl. 11-16  Söndag 14/11 kl. 11-16 info: www.sliffoto.se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Timmermansgården  18-19/11 Kl. ??-??</dc:title>
  <dc:creator>Madelen Andersson</dc:creator>
  <cp:lastModifiedBy>Gunnar Malmström</cp:lastModifiedBy>
  <cp:revision>16</cp:revision>
  <dcterms:created xsi:type="dcterms:W3CDTF">2017-09-26T13:06:51Z</dcterms:created>
  <dcterms:modified xsi:type="dcterms:W3CDTF">2021-10-15T12:23:42Z</dcterms:modified>
</cp:coreProperties>
</file>